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63" r:id="rId6"/>
    <p:sldId id="264" r:id="rId7"/>
    <p:sldId id="265" r:id="rId8"/>
    <p:sldId id="26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47"/>
  </p:normalViewPr>
  <p:slideViewPr>
    <p:cSldViewPr snapToGrid="0" snapToObjects="1">
      <p:cViewPr varScale="1">
        <p:scale>
          <a:sx n="109" d="100"/>
          <a:sy n="109" d="100"/>
        </p:scale>
        <p:origin x="16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15"/>
            <a:ext cx="9144000" cy="68565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0404" y="468085"/>
            <a:ext cx="1634156" cy="8831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90994"/>
          <a:stretch>
            <a:fillRect/>
          </a:stretch>
        </p:blipFill>
        <p:spPr>
          <a:xfrm>
            <a:off x="0" y="6240378"/>
            <a:ext cx="9144000" cy="6176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/>
          <a:srcRect t="17391" b="41304"/>
          <a:stretch>
            <a:fillRect/>
          </a:stretch>
        </p:blipFill>
        <p:spPr>
          <a:xfrm>
            <a:off x="325812" y="478975"/>
            <a:ext cx="1313358" cy="2931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90994"/>
          <a:stretch>
            <a:fillRect/>
          </a:stretch>
        </p:blipFill>
        <p:spPr>
          <a:xfrm>
            <a:off x="0" y="6240378"/>
            <a:ext cx="9144000" cy="6176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t="9356" b="88773"/>
          <a:stretch>
            <a:fillRect/>
          </a:stretch>
        </p:blipFill>
        <p:spPr>
          <a:xfrm>
            <a:off x="0" y="641684"/>
            <a:ext cx="9144000" cy="1283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9356" b="88773"/>
          <a:stretch>
            <a:fillRect/>
          </a:stretch>
        </p:blipFill>
        <p:spPr>
          <a:xfrm>
            <a:off x="0" y="641684"/>
            <a:ext cx="9144000" cy="12833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16675" y="1730466"/>
            <a:ext cx="79113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b="1" dirty="0" smtClean="0">
                <a:solidFill>
                  <a:srgbClr val="1B3646"/>
                </a:solidFill>
                <a:latin typeface="方正隶书_GBK" panose="03000509000000000000" charset="-122"/>
                <a:ea typeface="方正隶书_GBK" panose="03000509000000000000" charset="-122"/>
              </a:rPr>
              <a:t>博士研究生复试个人陈述</a:t>
            </a:r>
            <a:endParaRPr kumimoji="1" lang="zh-CN" altLang="en-US" sz="4800" b="1" i="0" dirty="0" smtClean="0">
              <a:solidFill>
                <a:srgbClr val="1B3646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0155" y="2663825"/>
            <a:ext cx="70142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zh-CN" altLang="en-US" sz="1600" b="0" i="0" dirty="0">
                <a:solidFill>
                  <a:srgbClr val="4157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单击此处输入副标题</a:t>
            </a:r>
            <a:endParaRPr kumimoji="1" lang="zh-CN" altLang="en-US" sz="1600" b="0" i="0" dirty="0">
              <a:solidFill>
                <a:srgbClr val="4157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2952" y="4881972"/>
            <a:ext cx="513261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zh-CN" altLang="en-US" sz="2000" b="1" i="0" dirty="0" smtClean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考生姓名：</a:t>
            </a:r>
            <a:endParaRPr kumimoji="1" lang="en-US" altLang="zh-CN" sz="2000" b="1" i="0" dirty="0" smtClean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zh-CN" altLang="en-US" sz="2000" b="1" i="0" dirty="0" smtClean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报考导师：</a:t>
            </a:r>
            <a:endParaRPr kumimoji="1" lang="zh-CN" altLang="en-US" sz="2000" b="1" i="0" dirty="0" smtClean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0995" y="1202055"/>
            <a:ext cx="674179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kumimoji="1" lang="zh-CN" altLang="en-US" sz="2000" b="1" dirty="0" smtClean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个人</a:t>
            </a:r>
            <a:r>
              <a:rPr kumimoji="1" lang="zh-CN" altLang="en-US" sz="2000" b="1" dirty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基本信息</a:t>
            </a:r>
            <a:endParaRPr kumimoji="1" lang="en-US" altLang="zh-CN" sz="2000" b="1" dirty="0">
              <a:solidFill>
                <a:srgbClr val="1B344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kumimoji="1" lang="zh-CN" altLang="en-US" sz="2000" b="1" dirty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学习及工作经历</a:t>
            </a:r>
            <a:endParaRPr kumimoji="1" lang="en-US" altLang="zh-CN" sz="2000" b="1" dirty="0">
              <a:solidFill>
                <a:srgbClr val="1B344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kumimoji="1" lang="zh-CN" altLang="en-US" sz="2000" b="1" dirty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承担或参与的科研项目及学术</a:t>
            </a:r>
            <a:r>
              <a:rPr kumimoji="1" lang="zh-CN" altLang="en-US" sz="2000" b="1" dirty="0" smtClean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成果</a:t>
            </a:r>
            <a:endParaRPr kumimoji="1" lang="en-US" altLang="zh-CN" sz="2000" b="1" dirty="0" smtClean="0">
              <a:solidFill>
                <a:srgbClr val="1B344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kumimoji="1" lang="zh-CN" altLang="en-US" sz="2000" b="1" dirty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对报考方向的综合表述</a:t>
            </a:r>
            <a:endParaRPr kumimoji="1" lang="zh-CN" altLang="en-US" sz="2000" b="1" dirty="0">
              <a:solidFill>
                <a:srgbClr val="1B344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kumimoji="1" lang="zh-CN" altLang="en-US" sz="2000" b="1" dirty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攻读博士期间的科学研究计划</a:t>
            </a:r>
            <a:r>
              <a:rPr kumimoji="1" lang="zh-CN" altLang="en-US" sz="2000" b="1" dirty="0" smtClean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设想</a:t>
            </a:r>
            <a:endParaRPr kumimoji="1" lang="zh-CN" altLang="en-US" sz="2000" b="1" dirty="0" smtClean="0">
              <a:solidFill>
                <a:srgbClr val="1B344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>
              <a:lnSpc>
                <a:spcPct val="200000"/>
              </a:lnSpc>
              <a:spcBef>
                <a:spcPct val="0"/>
              </a:spcBef>
              <a:buFont typeface="+mj-lt"/>
              <a:buNone/>
            </a:pPr>
            <a:endParaRPr kumimoji="1" lang="zh-CN" altLang="en-US" sz="2000" b="1" dirty="0">
              <a:solidFill>
                <a:srgbClr val="1B3444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315" y="1353072"/>
            <a:ext cx="5965371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9600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Times New Roman" panose="02020603050405020304" charset="0"/>
                <a:ea typeface="Source Han Sans CN" panose="020B0500000000000000" pitchFamily="34" charset="-128"/>
                <a:cs typeface="Times New Roman" panose="02020603050405020304" charset="0"/>
              </a:rPr>
              <a:t>1</a:t>
            </a:r>
            <a:endParaRPr kumimoji="1" lang="zh-CN" altLang="en-US" sz="19600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Times New Roman" panose="02020603050405020304" charset="0"/>
              <a:ea typeface="Source Han Sans CN" panose="020B0500000000000000" pitchFamily="34" charset="-128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6729" y="4169228"/>
            <a:ext cx="27105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i="0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个人信息</a:t>
            </a:r>
            <a:endParaRPr kumimoji="1" lang="zh-CN" altLang="en-US" sz="2800" b="1" i="0" dirty="0" smtClean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315" y="1353072"/>
            <a:ext cx="5965371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9600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Times New Roman" panose="02020603050405020304" charset="0"/>
                <a:ea typeface="Source Han Sans CN" panose="020B0500000000000000" pitchFamily="34" charset="-128"/>
                <a:cs typeface="Times New Roman" panose="02020603050405020304" charset="0"/>
              </a:rPr>
              <a:t>2</a:t>
            </a:r>
            <a:endParaRPr kumimoji="1" lang="zh-CN" altLang="en-US" sz="19600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Heebo" pitchFamily="2" charset="-79"/>
              <a:ea typeface="Source Han Sans CN" panose="020B0500000000000000" pitchFamily="34" charset="-128"/>
              <a:cs typeface="Heebo" pitchFamily="2" charset="-79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6729" y="4169228"/>
            <a:ext cx="27105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i="0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学习及工作经历</a:t>
            </a:r>
            <a:endParaRPr kumimoji="1" lang="zh-CN" altLang="en-US" sz="2800" b="1" i="0" dirty="0" smtClean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315" y="1353072"/>
            <a:ext cx="5965371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9600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Times New Roman" panose="02020603050405020304" charset="0"/>
                <a:ea typeface="Source Han Sans CN" panose="020B0500000000000000" pitchFamily="34" charset="-128"/>
                <a:cs typeface="Times New Roman" panose="02020603050405020304" charset="0"/>
              </a:rPr>
              <a:t>3</a:t>
            </a:r>
            <a:endParaRPr kumimoji="1" lang="zh-CN" altLang="en-US" sz="19600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Heebo" pitchFamily="2" charset="-79"/>
              <a:ea typeface="Source Han Sans CN" panose="020B0500000000000000" pitchFamily="34" charset="-128"/>
              <a:cs typeface="Heebo" pitchFamily="2" charset="-79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6410" y="4169410"/>
            <a:ext cx="5822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i="0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科研项目及学术成果</a:t>
            </a:r>
            <a:endParaRPr kumimoji="1" lang="zh-CN" altLang="en-US" sz="2800" b="1" i="0" dirty="0" smtClean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184275" y="4976543"/>
            <a:ext cx="6965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      考生可以介绍近年来本人的专业研究情况和已取得的主要研究成果，如</a:t>
            </a:r>
            <a:r>
              <a:rPr lang="zh-CN" altLang="zh-CN" sz="1800" dirty="0">
                <a:ea typeface="宋体" panose="02010600030101010101" pitchFamily="2" charset="-122"/>
              </a:rPr>
              <a:t>发表</a:t>
            </a:r>
            <a:r>
              <a:rPr lang="zh-CN" altLang="en-US" sz="1800" dirty="0">
                <a:ea typeface="宋体" panose="02010600030101010101" pitchFamily="2" charset="-122"/>
              </a:rPr>
              <a:t>的</a:t>
            </a:r>
            <a:r>
              <a:rPr lang="zh-CN" altLang="zh-CN" sz="1800" dirty="0">
                <a:ea typeface="宋体" panose="02010600030101010101" pitchFamily="2" charset="-122"/>
              </a:rPr>
              <a:t>论文、获奖、科研成果等。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315" y="1353072"/>
            <a:ext cx="5965371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9600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Times New Roman" panose="02020603050405020304" charset="0"/>
                <a:ea typeface="Source Han Sans CN" panose="020B0500000000000000" pitchFamily="34" charset="-128"/>
                <a:cs typeface="Times New Roman" panose="02020603050405020304" charset="0"/>
              </a:rPr>
              <a:t>4</a:t>
            </a:r>
            <a:endParaRPr kumimoji="1" lang="zh-CN" altLang="en-US" sz="19600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Times New Roman" panose="02020603050405020304" charset="0"/>
              <a:ea typeface="Source Han Sans CN" panose="020B0500000000000000" pitchFamily="34" charset="-128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2095" y="4169410"/>
            <a:ext cx="3974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对报考方向的综合表述</a:t>
            </a:r>
            <a:endParaRPr kumimoji="1" lang="en-US" altLang="zh-CN" sz="2800" b="1" dirty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315" y="1353072"/>
            <a:ext cx="5965371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9600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Times New Roman" panose="02020603050405020304" charset="0"/>
                <a:ea typeface="Source Han Sans CN" panose="020B0500000000000000" pitchFamily="34" charset="-128"/>
                <a:cs typeface="Times New Roman" panose="02020603050405020304" charset="0"/>
              </a:rPr>
              <a:t>5</a:t>
            </a:r>
            <a:endParaRPr kumimoji="1" lang="en-US" altLang="zh-CN" sz="19600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Times New Roman" panose="02020603050405020304" charset="0"/>
              <a:ea typeface="Source Han Sans CN" panose="020B0500000000000000" pitchFamily="34" charset="-128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6729" y="4169228"/>
            <a:ext cx="307192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攻读</a:t>
            </a:r>
            <a:r>
              <a:rPr kumimoji="1" lang="zh-CN" altLang="en-US" sz="2800" b="1" dirty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博士期间</a:t>
            </a:r>
            <a:r>
              <a:rPr kumimoji="1" lang="zh-CN" altLang="en-US" sz="2800" b="1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endParaRPr kumimoji="1" lang="en-US" altLang="zh-CN" sz="2800" b="1" dirty="0" smtClean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kumimoji="1" lang="zh-CN" altLang="en-US" sz="2800" b="1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科学研究</a:t>
            </a:r>
            <a:r>
              <a:rPr kumimoji="1" lang="zh-CN" altLang="en-US" sz="2800" b="1" dirty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计划设想</a:t>
            </a:r>
            <a:endParaRPr kumimoji="1" lang="zh-CN" altLang="en-US" sz="2800" b="1" dirty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184275" y="5446500"/>
            <a:ext cx="6965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       考生可以阐述攻博期间拟开展</a:t>
            </a:r>
            <a:r>
              <a:rPr lang="zh-CN" altLang="en-US" sz="1800" dirty="0" smtClean="0">
                <a:ea typeface="宋体" panose="02010600030101010101" pitchFamily="2" charset="-122"/>
              </a:rPr>
              <a:t>研究方向，该方向在</a:t>
            </a:r>
            <a:r>
              <a:rPr lang="zh-CN" altLang="en-US" sz="1800" dirty="0">
                <a:ea typeface="宋体" panose="02010600030101010101" pitchFamily="2" charset="-122"/>
              </a:rPr>
              <a:t>国内外的研究现状和选题意义，考生自己的思路和观点，预期目标或成果</a:t>
            </a:r>
            <a:r>
              <a:rPr lang="zh-CN" altLang="zh-CN" sz="1800" dirty="0">
                <a:ea typeface="宋体" panose="02010600030101010101" pitchFamily="2" charset="-122"/>
              </a:rPr>
              <a:t>等</a:t>
            </a:r>
            <a:r>
              <a:rPr lang="zh-CN" altLang="zh-CN" sz="1800" dirty="0" smtClean="0">
                <a:ea typeface="宋体" panose="02010600030101010101" pitchFamily="2" charset="-122"/>
              </a:rPr>
              <a:t>。</a:t>
            </a:r>
            <a:endParaRPr lang="en-US" altLang="zh-CN" sz="1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248</Words>
  <Application>WPS 演示</Application>
  <PresentationFormat>全屏显示(4:3)</PresentationFormat>
  <Paragraphs>39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方正隶书_GBK</vt:lpstr>
      <vt:lpstr>仿宋</vt:lpstr>
      <vt:lpstr>楷体</vt:lpstr>
      <vt:lpstr>Times New Roman</vt:lpstr>
      <vt:lpstr>Source Han Sans CN</vt:lpstr>
      <vt:lpstr>Yu Gothic UI</vt:lpstr>
      <vt:lpstr>微软雅黑</vt:lpstr>
      <vt:lpstr>Heebo</vt:lpstr>
      <vt:lpstr>Arial Unicode MS</vt:lpstr>
      <vt:lpstr>Calibri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马超</cp:lastModifiedBy>
  <cp:revision>18</cp:revision>
  <dcterms:created xsi:type="dcterms:W3CDTF">2020-06-11T09:24:00Z</dcterms:created>
  <dcterms:modified xsi:type="dcterms:W3CDTF">2025-03-10T07:25:47Z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98ACF1054BD541C4BEBF9496F06C699E_12</vt:lpwstr>
  </property>
</Properties>
</file>